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9" autoAdjust="0"/>
    <p:restoredTop sz="97100" autoAdjust="0"/>
  </p:normalViewPr>
  <p:slideViewPr>
    <p:cSldViewPr snapToGrid="0">
      <p:cViewPr>
        <p:scale>
          <a:sx n="160" d="100"/>
          <a:sy n="160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6C631-F1D8-4256-9AC2-1C532D386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0748" y="1122363"/>
            <a:ext cx="758067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CE32F3-D691-4E67-A02F-496D742B6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0748" y="3602038"/>
            <a:ext cx="758067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46A2F-8A62-4AF4-9E37-BEC415A5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ABD7-CDE6-4B21-9D44-9D754FA385C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B8FDBD-E0DE-4082-BB1F-16896EA2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BE17F8-EF1D-435D-9F66-18006587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2DA3-79CA-421A-9D0B-93EAEB70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1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9D048-5827-48B2-A499-A05DA34C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74132E-4F7D-4832-83E9-48DB3C659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CBA8C-932C-45CB-BC3E-C3B1D43B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ABD7-CDE6-4B21-9D44-9D754FA385C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235D52-DAFC-4A99-9DF3-6A734DE6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C1E05-516E-414F-8D11-BFF0CB52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2DA3-79CA-421A-9D0B-93EAEB70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9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278127-54D5-46FF-8C4A-AA19C17CA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E2ACDF-A00F-497F-9578-03E416A6A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1B1F6-33D5-4F90-B4C3-6D1BB81C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ABD7-CDE6-4B21-9D44-9D754FA385C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CA0A9-8047-4E14-89EA-263CF866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3B9105-A603-43B1-9857-157B6353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2DA3-79CA-421A-9D0B-93EAEB70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4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914DD-66ED-428A-848B-6E96D998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607C1-5974-4FAD-B8A3-A490302EF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1654BE-582C-4433-A665-830005C7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ABD7-CDE6-4B21-9D44-9D754FA385C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4F1695-0C62-46AA-8B5D-247244EC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A755C5-97EB-4993-9DAC-D8E1031C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2DA3-79CA-421A-9D0B-93EAEB70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1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2A131-5269-4F16-AC50-BE2D3F76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50EF0A-2349-4DF0-945D-49551089A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D880D-A988-4224-82B1-4E859EF5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ABD7-CDE6-4B21-9D44-9D754FA385C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8ECC0-BF92-43C2-AF95-115AD7C5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8E5CC-2383-467D-B4AE-E128FCC6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2DA3-79CA-421A-9D0B-93EAEB70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1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953A3-CF1C-4C67-B576-FF0ACD88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0011B1-E339-41E7-B5EE-5BC0EE825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50A475-5192-4AE2-9901-9DF0B2FB0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1EDDE5-20E4-4910-A762-E8EDB6FF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ABD7-CDE6-4B21-9D44-9D754FA385C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111BC-C4EB-4928-8E34-5237237E9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5A9BEC-B3FA-4918-871F-F5D62B0C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2DA3-79CA-421A-9D0B-93EAEB70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4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DB840-354B-4CDC-B63D-23222632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A4589E-5104-45CA-B1D5-2EA4CDD8B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80F0A4-CC6B-483C-8208-CC72D64F3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4DA970-4136-4708-8090-D70479F62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D9DBB1-8A75-444A-87F6-5D53EFFFE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ED2543-A776-4C4F-A776-E3B74C02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ABD7-CDE6-4B21-9D44-9D754FA385C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6F2075-0CE8-4CB6-8F20-A102604F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B2254A-9082-47CA-B07B-311AEADC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2DA3-79CA-421A-9D0B-93EAEB70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7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04255-A91C-410D-A45E-CB403FCA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4F009B-9358-4801-AB6B-C33598EC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ABD7-CDE6-4B21-9D44-9D754FA385C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BB0DF6-A95F-4F95-B87F-285F8502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5A264F-5691-45A6-8B50-1764832D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2DA3-79CA-421A-9D0B-93EAEB70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2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4AB1C6-5968-480A-A1DA-57141543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ABD7-CDE6-4B21-9D44-9D754FA385C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FB1985-04C4-4622-9D3D-EE9E5632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81CD70-BC54-4EDF-8207-357DE372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2DA3-79CA-421A-9D0B-93EAEB70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6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9BD01-9104-4E8A-943F-ADEA8419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051720-E3C7-47BA-B978-5706023D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1F25F5-AAA5-4CB8-9F61-FA0679F53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3F1C06-6B3F-40CD-8627-E1356C32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ABD7-CDE6-4B21-9D44-9D754FA385C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D9167D-69F4-40C9-A0EF-59E9A474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F33D4-499E-46A0-8E72-BBA0ECBA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2DA3-79CA-421A-9D0B-93EAEB70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6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77103-55D4-40A6-9431-4DD85827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4060B2-D579-4AE2-9426-E5A78481A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EC242-5766-42E2-BE40-BD9D67E1F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5B60B-212D-467C-BD55-0602E3B7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ABD7-CDE6-4B21-9D44-9D754FA385C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648EED-1C37-44C7-88C3-17580FBE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D79D58-3618-4C7B-99D3-DF35EC98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2DA3-79CA-421A-9D0B-93EAEB70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CBF71-8FEF-49CA-802B-2686F992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ADD59-821D-4439-A6A8-74535A964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44C77C-D670-49F6-BF45-B830E0972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6ABD7-CDE6-4B21-9D44-9D754FA385C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8F51AE-6B13-48F9-BFE9-90F2E66E5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23FD4-792F-486B-84A8-8074978E4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2DA3-79CA-421A-9D0B-93EAEB70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1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3B01C-B83C-4852-B022-4914962F6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1B8F2D-DD9D-4965-AE51-E5A5225B70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7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BC969-A472-4D5D-9C36-DE3E7349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272616"/>
            <a:ext cx="10009000" cy="13092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B446B-97FC-46C3-9224-7BC873C4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713318"/>
            <a:ext cx="10009000" cy="359783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58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D3E1479-70C2-4514-AB14-632A416E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279525"/>
            <a:ext cx="10009866" cy="13255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8B626AD-901D-437F-9636-98AE31A56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2713318"/>
            <a:ext cx="10009866" cy="359899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8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25B53D-F979-45F5-BA86-1F5F8658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273456"/>
            <a:ext cx="10016172" cy="13255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52EB2D9-F470-4BFE-AF7E-C3F06205F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719294"/>
            <a:ext cx="10016172" cy="358691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3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F3BFA-D224-43AC-B100-94055E60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273219"/>
            <a:ext cx="10016172" cy="13255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648642-6608-4DCD-9F32-ACF5ED94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719294"/>
            <a:ext cx="10016172" cy="3580607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2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9ED6B-B67E-40DC-86BB-F0E8C627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1267012"/>
            <a:ext cx="10009001" cy="133807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ECDAEF-A45D-4301-96E4-16C4DD311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719294"/>
            <a:ext cx="10009000" cy="3591859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5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5E22A-0B5B-4D79-A74C-1E8C2C68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267572"/>
            <a:ext cx="10020953" cy="13255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56DD9-CE8E-47D8-B6B1-DF9D22D3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713318"/>
            <a:ext cx="10020953" cy="3597835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0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F3F0A-4961-49F1-BD93-42A658FF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267012"/>
            <a:ext cx="10014977" cy="13261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1B2A63-BDD3-4A97-BC92-9BD45654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716119"/>
            <a:ext cx="10014977" cy="359503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77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5C3AB-A906-4948-8FFE-A15A9FD6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261035"/>
            <a:ext cx="10014977" cy="13327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DBA39-9364-422B-BF5E-924C57AB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713318"/>
            <a:ext cx="10014977" cy="35978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62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2449A-6843-4BBA-9320-35DCD90E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267572"/>
            <a:ext cx="100090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A106E-F725-44EE-A6F4-CD6CA521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713318"/>
            <a:ext cx="10009000" cy="360381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702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63B9"/>
      </a:accent1>
      <a:accent2>
        <a:srgbClr val="4472C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raleway semibold"/>
        <a:ea typeface=""/>
        <a:cs typeface=""/>
      </a:majorFont>
      <a:minorFont>
        <a:latin typeface="ralewa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Raleway</vt:lpstr>
      <vt:lpstr>Raleway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medet</dc:creator>
  <cp:lastModifiedBy>medet</cp:lastModifiedBy>
  <cp:revision>4</cp:revision>
  <dcterms:created xsi:type="dcterms:W3CDTF">2023-02-07T15:11:23Z</dcterms:created>
  <dcterms:modified xsi:type="dcterms:W3CDTF">2023-02-07T19:04:18Z</dcterms:modified>
</cp:coreProperties>
</file>